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75" r:id="rId5"/>
    <p:sldId id="264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444B-867E-4366-96D0-1DED9E12FB3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F59D-E999-4DAC-83D6-A17068168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9D77-159C-7DAB-5713-949C0E4FB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210356"/>
          </a:xfrm>
        </p:spPr>
        <p:txBody>
          <a:bodyPr>
            <a:normAutofit/>
          </a:bodyPr>
          <a:lstStyle/>
          <a:p>
            <a:r>
              <a:rPr lang="el-GR" sz="4000" b="1" dirty="0"/>
              <a:t>Αναβάθμιση και Εκσυγχρονισμός του ΞΕΝΙΑ </a:t>
            </a:r>
            <a:r>
              <a:rPr lang="el-GR" sz="4000" b="1" dirty="0" err="1"/>
              <a:t>Ναυπάκτου</a:t>
            </a:r>
            <a:br>
              <a:rPr lang="el-GR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BA68D-48B6-0042-32F2-13B1F5C16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91992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D78DB7-EE13-F863-F2FB-8B34C5BF7D86}"/>
              </a:ext>
            </a:extLst>
          </p:cNvPr>
          <p:cNvSpPr/>
          <p:nvPr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3A4D85F9-F11A-A426-E68E-C5410AAEFACE}"/>
              </a:ext>
            </a:extLst>
          </p:cNvPr>
          <p:cNvSpPr/>
          <p:nvPr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F0975174-001B-6451-C93B-EF3D7C5D690A}"/>
              </a:ext>
            </a:extLst>
          </p:cNvPr>
          <p:cNvSpPr/>
          <p:nvPr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07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ξωτερικός χώρος/ύπαιθρος, κτίριο, ουρανός, ιδιοκτησί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9CF767D-A508-0092-D3AA-2CDFB6EF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492"/>
            <a:ext cx="9144000" cy="43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ξωτερικός χώρος/ύπαιθρος, κτίριο, φυτό, σπίτι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03D0033-CF41-A5CB-DF63-84D1DC85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39"/>
            <a:ext cx="9144000" cy="4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ξωτερικός χώρος/ύπαιθρος, ουρανός, δέντρο, κτίρι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07E23D0-9EB2-8B97-36CC-9D0BC774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492"/>
            <a:ext cx="9144000" cy="43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τίριο, εσωτερικός χώρος, οροφή, ιδιοκτησί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8F8F975-5563-1852-F6AD-9827CF5F8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39"/>
            <a:ext cx="9144000" cy="4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τοίχος, κτίριο, σύνθετο υλικό, μπετό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A0649F1-5C59-4390-AD53-1BA02876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807379"/>
            <a:ext cx="6858000" cy="32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οροφή, εσωτερικός χώρος, τοίχος, δάπεδ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E90C4F3-72EB-C347-AC36-9038F13D2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492"/>
            <a:ext cx="9144000" cy="43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3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3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</TotalTime>
  <Words>7</Words>
  <Application>Microsoft Office PowerPoint</Application>
  <PresentationFormat>Προβολή στην οθόνη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Αναβάθμιση και Εκσυγχρονισμός του ΞΕΝΙΑ Ναυπάκτου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Productad 1</dc:creator>
  <cp:lastModifiedBy>ΣΚΑΛΤΣΑ ΜΑΙΡΗ</cp:lastModifiedBy>
  <cp:revision>10</cp:revision>
  <dcterms:created xsi:type="dcterms:W3CDTF">2023-10-26T11:19:58Z</dcterms:created>
  <dcterms:modified xsi:type="dcterms:W3CDTF">2025-02-18T13:27:13Z</dcterms:modified>
</cp:coreProperties>
</file>