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" y="5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04311" y="1984755"/>
            <a:ext cx="3135376" cy="118395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C6AA0D98-4200-F465-58AE-50B719823DBF}"/>
              </a:ext>
            </a:extLst>
          </p:cNvPr>
          <p:cNvSpPr/>
          <p:nvPr userDrawn="1"/>
        </p:nvSpPr>
        <p:spPr>
          <a:xfrm>
            <a:off x="2175659" y="6029827"/>
            <a:ext cx="4332617" cy="775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1C703ED9-DC6A-1008-EBCE-C70550CEAC77}"/>
              </a:ext>
            </a:extLst>
          </p:cNvPr>
          <p:cNvSpPr/>
          <p:nvPr userDrawn="1"/>
        </p:nvSpPr>
        <p:spPr>
          <a:xfrm>
            <a:off x="505902" y="5876077"/>
            <a:ext cx="965631" cy="775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AD6691B3-BC97-34CD-385F-9AAC3024B91F}"/>
              </a:ext>
            </a:extLst>
          </p:cNvPr>
          <p:cNvSpPr/>
          <p:nvPr userDrawn="1"/>
        </p:nvSpPr>
        <p:spPr>
          <a:xfrm>
            <a:off x="7583086" y="5876077"/>
            <a:ext cx="1191792" cy="775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523543-C6DC-D69B-4409-E2D269CF6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856" b="11236"/>
          <a:stretch/>
        </p:blipFill>
        <p:spPr>
          <a:xfrm>
            <a:off x="3077506" y="5638922"/>
            <a:ext cx="2045844" cy="7818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k object 23"/>
          <p:cNvSpPr/>
          <p:nvPr/>
        </p:nvSpPr>
        <p:spPr>
          <a:xfrm>
            <a:off x="97276" y="6417023"/>
            <a:ext cx="0" cy="53059"/>
          </a:xfrm>
          <a:custGeom>
            <a:avLst/>
            <a:gdLst/>
            <a:ahLst/>
            <a:cxnLst/>
            <a:rect l="l" t="t" r="r" b="b"/>
            <a:pathLst>
              <a:path h="53059">
                <a:moveTo>
                  <a:pt x="0" y="0"/>
                </a:moveTo>
                <a:lnTo>
                  <a:pt x="0" y="53059"/>
                </a:lnTo>
              </a:path>
            </a:pathLst>
          </a:custGeom>
          <a:ln w="53059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6458" y="1837573"/>
            <a:ext cx="3651082" cy="42335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" y="1243396"/>
            <a:ext cx="9143999" cy="1184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ts val="4560"/>
              </a:lnSpc>
            </a:pPr>
            <a:r>
              <a:rPr lang="el-GR" sz="4000" spc="-35" dirty="0">
                <a:latin typeface="Calibri Light"/>
                <a:cs typeface="Calibri Light"/>
              </a:rPr>
              <a:t> 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" y="2533650"/>
            <a:ext cx="9144000" cy="1184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l-GR" sz="4000" spc="-40" dirty="0">
                <a:latin typeface="Calibri Light"/>
                <a:cs typeface="Calibri Light"/>
              </a:rPr>
              <a:t> </a:t>
            </a:r>
            <a:endParaRPr sz="4000" spc="-4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6561" y="4178807"/>
            <a:ext cx="269113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2B829D87-9E40-40AB-3D38-C19A04B5B83C}"/>
              </a:ext>
            </a:extLst>
          </p:cNvPr>
          <p:cNvSpPr/>
          <p:nvPr/>
        </p:nvSpPr>
        <p:spPr>
          <a:xfrm>
            <a:off x="2175659" y="6029827"/>
            <a:ext cx="4332617" cy="775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4D02B110-82A2-8EE9-9CFC-A3AEEFB8613F}"/>
              </a:ext>
            </a:extLst>
          </p:cNvPr>
          <p:cNvSpPr/>
          <p:nvPr/>
        </p:nvSpPr>
        <p:spPr>
          <a:xfrm>
            <a:off x="505902" y="5876077"/>
            <a:ext cx="965631" cy="775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86CA7950-3077-E92F-F9A4-079A71A4F1CF}"/>
              </a:ext>
            </a:extLst>
          </p:cNvPr>
          <p:cNvSpPr/>
          <p:nvPr/>
        </p:nvSpPr>
        <p:spPr>
          <a:xfrm>
            <a:off x="7583086" y="5876077"/>
            <a:ext cx="1191792" cy="7750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C77AC-205D-3789-5F72-2522F0D0EAF2}"/>
              </a:ext>
            </a:extLst>
          </p:cNvPr>
          <p:cNvSpPr txBox="1"/>
          <p:nvPr/>
        </p:nvSpPr>
        <p:spPr>
          <a:xfrm>
            <a:off x="1752600" y="2427671"/>
            <a:ext cx="58304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b="1" dirty="0"/>
              <a:t>Βιοκλιματική αναβάθμιση πρώην Δημαρχείου </a:t>
            </a:r>
            <a:r>
              <a:rPr lang="el-GR" sz="3200" b="1" dirty="0" err="1"/>
              <a:t>Αγνάντων</a:t>
            </a:r>
            <a:r>
              <a:rPr lang="el-GR" sz="3200" b="1" dirty="0"/>
              <a:t> και προσθήκη παιδικής χαράς με ανακυκλωμένα υλικά εκπαιδευτικού χαρακτήρα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εξωτερικός χώρος/ύπαιθρος, κείμενο, ουρανός, αυτοκίνητ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D259FBE0-7072-8B5B-7D02-1ED038C0E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εσωτερικός χώρος, τοίχος, εσωτερική διακόσμηση, κτίρι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D2577AEF-9803-A2F6-B114-27EAB74C4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εξωτερικός χώρος/ύπαιθρος, ουρανός, σύννεφο, δέντρ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08406AD8-32A9-B69C-A549-87F9F2534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16</Words>
  <Application>Microsoft Office PowerPoint</Application>
  <PresentationFormat>Προβολή στην οθόνη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Productad 1</dc:creator>
  <cp:lastModifiedBy>ΣΚΑΛΤΣΑ ΜΑΙΡΗ</cp:lastModifiedBy>
  <cp:revision>13</cp:revision>
  <dcterms:created xsi:type="dcterms:W3CDTF">2023-12-06T10:35:19Z</dcterms:created>
  <dcterms:modified xsi:type="dcterms:W3CDTF">2025-02-18T13:33:46Z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2023-12-06T00:00:00Z</vt:filetime>
  </property>
  <property fmtid="{D5CDD505-2E9C-101B-9397-08002B2CF9AE}" pid="3" name="LastSaved">
    <vt:filetime>2023-12-06T00:00:00Z</vt:filetime>
  </property>
</Properties>
</file>