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1.jpg" ContentType="image/jpeg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78" r:id="rId4"/>
    <p:sldId id="279" r:id="rId5"/>
    <p:sldId id="277" r:id="rId6"/>
    <p:sldId id="276" r:id="rId7"/>
    <p:sldId id="274" r:id="rId8"/>
    <p:sldId id="273" r:id="rId9"/>
    <p:sldId id="282" r:id="rId10"/>
    <p:sldId id="281" r:id="rId11"/>
    <p:sldId id="280" r:id="rId12"/>
    <p:sldId id="285" r:id="rId13"/>
    <p:sldId id="284" r:id="rId14"/>
    <p:sldId id="28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4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9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5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2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6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0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9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2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3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2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E9D77-159C-7DAB-5713-949C0E4FB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22946"/>
            <a:ext cx="7772400" cy="3255947"/>
          </a:xfrm>
        </p:spPr>
        <p:txBody>
          <a:bodyPr>
            <a:normAutofit/>
          </a:bodyPr>
          <a:lstStyle/>
          <a:p>
            <a:r>
              <a:rPr lang="el-GR" sz="4000" b="1" dirty="0"/>
              <a:t>Δράσεις διατήρησης ειδών και τύπων </a:t>
            </a:r>
            <a:r>
              <a:rPr lang="el-GR" sz="4000" b="1" dirty="0" err="1"/>
              <a:t>οικοτόπων</a:t>
            </a:r>
            <a:r>
              <a:rPr lang="el-GR" sz="4000" b="1" dirty="0"/>
              <a:t> στον Θερμαϊκό κόλπο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BA68D-48B6-0042-32F2-13B1F5C16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391992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2FD78DB7-EE13-F863-F2FB-8B34C5BF7D86}"/>
              </a:ext>
            </a:extLst>
          </p:cNvPr>
          <p:cNvSpPr/>
          <p:nvPr/>
        </p:nvSpPr>
        <p:spPr>
          <a:xfrm>
            <a:off x="2175659" y="6029827"/>
            <a:ext cx="4332617" cy="7750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A4D85F9-F11A-A426-E68E-C5410AAEFACE}"/>
              </a:ext>
            </a:extLst>
          </p:cNvPr>
          <p:cNvSpPr/>
          <p:nvPr/>
        </p:nvSpPr>
        <p:spPr>
          <a:xfrm>
            <a:off x="505902" y="5876077"/>
            <a:ext cx="965631" cy="775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F0975174-001B-6451-C93B-EF3D7C5D690A}"/>
              </a:ext>
            </a:extLst>
          </p:cNvPr>
          <p:cNvSpPr/>
          <p:nvPr/>
        </p:nvSpPr>
        <p:spPr>
          <a:xfrm>
            <a:off x="7583086" y="5876077"/>
            <a:ext cx="1191792" cy="7750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079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AF5AE7-E4D1-065C-6E32-B4771136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Στρειδοφάγος</a:t>
            </a:r>
            <a:endParaRPr lang="el-GR" dirty="0"/>
          </a:p>
        </p:txBody>
      </p:sp>
      <p:pic>
        <p:nvPicPr>
          <p:cNvPr id="5" name="Θέση περιεχομένου 4" descr="Εικόνα που περιέχει πτηνό, υδρόβιο πτηνό, Στρειδοφάγος, εξωτερικός χώρος/ύπαιθ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48D4C30-A0F2-8EA4-4396-140999E6C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27" y="1825625"/>
            <a:ext cx="6500146" cy="4351338"/>
          </a:xfrm>
        </p:spPr>
      </p:pic>
    </p:spTree>
    <p:extLst>
      <p:ext uri="{BB962C8B-B14F-4D97-AF65-F5344CB8AC3E}">
        <p14:creationId xmlns:p14="http://schemas.microsoft.com/office/powerpoint/2010/main" val="289979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5DFDC43-BED2-F462-6E07-26C0D89E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Λιμνοθάλασσα Επανομής</a:t>
            </a:r>
          </a:p>
        </p:txBody>
      </p:sp>
      <p:pic>
        <p:nvPicPr>
          <p:cNvPr id="5" name="Θέση περιεχομένου 4" descr="Εικόνα που περιέχει εξωτερικός χώρος/ύπαιθρος, ουρανός, Αεροφωτογραφία, νερό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589F2D7-6049-E493-7230-45C31CC63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85994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2BC286-DAF1-BEB2-4231-E95EB9B0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Κορμοράνος</a:t>
            </a:r>
          </a:p>
        </p:txBody>
      </p:sp>
      <p:pic>
        <p:nvPicPr>
          <p:cNvPr id="5" name="Θέση περιεχομένου 4" descr="Εικόνα που περιέχει πτηνό, εξωτερικός χώρος/ύπαιθρος, ουρανός, ράμφ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E6A8B7F-DE74-BEC0-80C6-631C302FB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28" y="1825625"/>
            <a:ext cx="6523743" cy="4351338"/>
          </a:xfrm>
        </p:spPr>
      </p:pic>
    </p:spTree>
    <p:extLst>
      <p:ext uri="{BB962C8B-B14F-4D97-AF65-F5344CB8AC3E}">
        <p14:creationId xmlns:p14="http://schemas.microsoft.com/office/powerpoint/2010/main" val="416248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BA644D-A4D2-18AC-D31A-C6FEBE9A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Υγρότοπος Νέας </a:t>
            </a:r>
            <a:r>
              <a:rPr lang="el-GR" dirty="0" err="1"/>
              <a:t>Αγαθούπολης</a:t>
            </a:r>
            <a:endParaRPr lang="el-GR" dirty="0"/>
          </a:p>
        </p:txBody>
      </p:sp>
      <p:pic>
        <p:nvPicPr>
          <p:cNvPr id="7" name="Θέση περιεχομένου 6" descr="Εικόνα που περιέχει εξωτερικός χώρος/ύπαιθρος, ουρανός, χορτάρι, φύ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58C963DB-4A9A-20EA-680B-BA2311753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008526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33981B-8320-2DD0-A9C6-767426C99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Φάρος Δέλτα Αξιού</a:t>
            </a:r>
          </a:p>
        </p:txBody>
      </p:sp>
      <p:pic>
        <p:nvPicPr>
          <p:cNvPr id="7" name="Θέση περιεχομένου 6" descr="Εικόνα που περιέχει εναέριος, νερό, Αεροφωτογραφία, εξωτερικός χώρος/ύπαιθ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E4094AF-2811-16FA-EBCA-BF4CFDDFC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8" y="1791222"/>
            <a:ext cx="8039361" cy="5066778"/>
          </a:xfrm>
        </p:spPr>
      </p:pic>
    </p:spTree>
    <p:extLst>
      <p:ext uri="{BB962C8B-B14F-4D97-AF65-F5344CB8AC3E}">
        <p14:creationId xmlns:p14="http://schemas.microsoft.com/office/powerpoint/2010/main" val="26960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7389A-356D-B3DE-4BA0-C6A67EAC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2C6AC2-CF33-2B5A-D9AA-7A77FF39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Αργυροτσικνιάς</a:t>
            </a:r>
            <a:r>
              <a:rPr lang="el-GR" dirty="0"/>
              <a:t> στο </a:t>
            </a:r>
            <a:r>
              <a:rPr lang="el-GR" dirty="0" err="1"/>
              <a:t>Καλοχώρι</a:t>
            </a:r>
            <a:endParaRPr lang="el-GR" dirty="0"/>
          </a:p>
        </p:txBody>
      </p:sp>
      <p:pic>
        <p:nvPicPr>
          <p:cNvPr id="7" name="Θέση περιεχομένου 6" descr="Εικόνα που περιέχει εξωτερικός χώρος/ύπαιθρος, τοπίο, σύννεφο, φύ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6FAC35B-503F-D81F-1F35-506302AB5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93" y="1825625"/>
            <a:ext cx="6486213" cy="4351338"/>
          </a:xfrm>
        </p:spPr>
      </p:pic>
    </p:spTree>
    <p:extLst>
      <p:ext uri="{BB962C8B-B14F-4D97-AF65-F5344CB8AC3E}">
        <p14:creationId xmlns:p14="http://schemas.microsoft.com/office/powerpoint/2010/main" val="50761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41C37C-E4D7-800B-3D90-7272727A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Δέλτα Αξιού</a:t>
            </a:r>
          </a:p>
        </p:txBody>
      </p:sp>
      <p:pic>
        <p:nvPicPr>
          <p:cNvPr id="5" name="Θέση περιεχομένου 4" descr="Εικόνα που περιέχει εξωτερικός χώρος/ύπαιθρος, ουρανός, μεταφορά, νερό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92DA3A5-CE32-4F53-0327-74429C7B2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64" y="1825625"/>
            <a:ext cx="6502871" cy="4351338"/>
          </a:xfrm>
        </p:spPr>
      </p:pic>
    </p:spTree>
    <p:extLst>
      <p:ext uri="{BB962C8B-B14F-4D97-AF65-F5344CB8AC3E}">
        <p14:creationId xmlns:p14="http://schemas.microsoft.com/office/powerpoint/2010/main" val="264631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0272BF-C812-567E-BC4B-AD192B6AB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Δέλτα Αξιού Ποταμού</a:t>
            </a:r>
          </a:p>
        </p:txBody>
      </p:sp>
      <p:pic>
        <p:nvPicPr>
          <p:cNvPr id="5" name="Θέση περιεχομένου 4" descr="Εικόνα που περιέχει εξωτερικός χώρος/ύπαιθρος, νερό, χορτάρι, ουρανό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1EAD702-8E64-4DCA-1A53-DFE27F589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41" y="1825625"/>
            <a:ext cx="6532717" cy="4351338"/>
          </a:xfrm>
        </p:spPr>
      </p:pic>
    </p:spTree>
    <p:extLst>
      <p:ext uri="{BB962C8B-B14F-4D97-AF65-F5344CB8AC3E}">
        <p14:creationId xmlns:p14="http://schemas.microsoft.com/office/powerpoint/2010/main" val="2544419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03322E-8C8A-5EAC-3412-27A1620B0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Εκβολές Λουδία</a:t>
            </a:r>
          </a:p>
        </p:txBody>
      </p:sp>
      <p:pic>
        <p:nvPicPr>
          <p:cNvPr id="5" name="Θέση περιεχομένου 4" descr="Εικόνα που περιέχει εξωτερικός χώρος/ύπαιθρος, τοπίο, σύννεφο, βουνό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811C110-E9C1-811D-0EED-62681CB48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84" y="1825625"/>
            <a:ext cx="6488032" cy="4351338"/>
          </a:xfrm>
        </p:spPr>
      </p:pic>
    </p:spTree>
    <p:extLst>
      <p:ext uri="{BB962C8B-B14F-4D97-AF65-F5344CB8AC3E}">
        <p14:creationId xmlns:p14="http://schemas.microsoft.com/office/powerpoint/2010/main" val="103413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48468D-3B65-712F-2919-6620103C3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Εκβολές Λουδία</a:t>
            </a:r>
          </a:p>
        </p:txBody>
      </p:sp>
      <p:pic>
        <p:nvPicPr>
          <p:cNvPr id="5" name="Θέση περιεχομένου 4" descr="Εικόνα που περιέχει εξωτερικός χώρος/ύπαιθρος, νερό, τοπίο, ουρανό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BF3769F-46A1-778B-6689-B78D0D1BD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80" y="1825625"/>
            <a:ext cx="6482240" cy="4351338"/>
          </a:xfrm>
        </p:spPr>
      </p:pic>
    </p:spTree>
    <p:extLst>
      <p:ext uri="{BB962C8B-B14F-4D97-AF65-F5344CB8AC3E}">
        <p14:creationId xmlns:p14="http://schemas.microsoft.com/office/powerpoint/2010/main" val="366354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7366E1-F3A3-F7E6-869F-8E9C08BD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Εκβολές Λουδία</a:t>
            </a:r>
          </a:p>
        </p:txBody>
      </p:sp>
      <p:pic>
        <p:nvPicPr>
          <p:cNvPr id="5" name="Θέση περιεχομένου 4" descr="Εικόνα που περιέχει εξωτερικός χώρος/ύπαιθρος, ουρανός, νερό, πτηνό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8949AD2-6652-B5AE-35A8-8D796F898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95" y="1825625"/>
            <a:ext cx="6504209" cy="4351338"/>
          </a:xfrm>
        </p:spPr>
      </p:pic>
    </p:spTree>
    <p:extLst>
      <p:ext uri="{BB962C8B-B14F-4D97-AF65-F5344CB8AC3E}">
        <p14:creationId xmlns:p14="http://schemas.microsoft.com/office/powerpoint/2010/main" val="303015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46332B-2C0D-ABBB-6618-0312EF6F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Μυδοκαλλιέργειες</a:t>
            </a:r>
            <a:r>
              <a:rPr lang="el-GR" dirty="0"/>
              <a:t> Χαλάστρας</a:t>
            </a:r>
          </a:p>
        </p:txBody>
      </p:sp>
      <p:pic>
        <p:nvPicPr>
          <p:cNvPr id="5" name="Θέση περιεχομένου 4" descr="Εικόνα που περιέχει εξωτερικός χώρος/ύπαιθρος, νερό, ουρανός, υδρόβιο πτηνό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D969C28-1A7E-20E3-E3AB-71586E700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27" y="1825625"/>
            <a:ext cx="6500146" cy="4351338"/>
          </a:xfrm>
        </p:spPr>
      </p:pic>
    </p:spTree>
    <p:extLst>
      <p:ext uri="{BB962C8B-B14F-4D97-AF65-F5344CB8AC3E}">
        <p14:creationId xmlns:p14="http://schemas.microsoft.com/office/powerpoint/2010/main" val="580647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EF1396-A82D-827A-6690-91298856B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Νεροχελίδονο</a:t>
            </a:r>
          </a:p>
        </p:txBody>
      </p:sp>
      <p:pic>
        <p:nvPicPr>
          <p:cNvPr id="5" name="Θέση περιεχομένου 4" descr="Εικόνα που περιέχει υδρόβιο πτηνό, πτηνό, εξωτερικός χώρος/ύπαιθρος, χορτάρι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E9DE04E5-C403-64D8-3F4C-35F498D46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27" y="1825625"/>
            <a:ext cx="6500146" cy="4351338"/>
          </a:xfrm>
        </p:spPr>
      </p:pic>
    </p:spTree>
    <p:extLst>
      <p:ext uri="{BB962C8B-B14F-4D97-AF65-F5344CB8AC3E}">
        <p14:creationId xmlns:p14="http://schemas.microsoft.com/office/powerpoint/2010/main" val="2436897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65</TotalTime>
  <Words>36</Words>
  <Application>Microsoft Office PowerPoint</Application>
  <PresentationFormat>Προβολή στην οθόνη (4:3)</PresentationFormat>
  <Paragraphs>14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Δράσεις διατήρησης ειδών και τύπων οικοτόπων στον Θερμαϊκό κόλπο</vt:lpstr>
      <vt:lpstr>Αργυροτσικνιάς στο Καλοχώρι</vt:lpstr>
      <vt:lpstr>Δέλτα Αξιού</vt:lpstr>
      <vt:lpstr>Δέλτα Αξιού Ποταμού</vt:lpstr>
      <vt:lpstr>Εκβολές Λουδία</vt:lpstr>
      <vt:lpstr>Εκβολές Λουδία</vt:lpstr>
      <vt:lpstr>Εκβολές Λουδία</vt:lpstr>
      <vt:lpstr>Μυδοκαλλιέργειες Χαλάστρας</vt:lpstr>
      <vt:lpstr>Νεροχελίδονο</vt:lpstr>
      <vt:lpstr>Στρειδοφάγος</vt:lpstr>
      <vt:lpstr>Λιμνοθάλασσα Επανομής</vt:lpstr>
      <vt:lpstr>Κορμοράνος</vt:lpstr>
      <vt:lpstr>Υγρότοπος Νέας Αγαθούπολης</vt:lpstr>
      <vt:lpstr>Φάρος Δέλτα Αξιού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Productad 1</dc:creator>
  <cp:lastModifiedBy>ΣΚΑΛΤΣΑ ΜΑΙΡΗ</cp:lastModifiedBy>
  <cp:revision>9</cp:revision>
  <dcterms:created xsi:type="dcterms:W3CDTF">2023-10-26T11:19:58Z</dcterms:created>
  <dcterms:modified xsi:type="dcterms:W3CDTF">2025-02-18T13:44:19Z</dcterms:modified>
</cp:coreProperties>
</file>