
<file path=[Content_Types].xml><?xml version="1.0" encoding="utf-8"?>
<Types xmlns="http://schemas.openxmlformats.org/package/2006/content-types">
  <Default Extension="jpeg" ContentType="image/jpeg"/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jpeg"/>
  <Override PartName="/ppt/media/image5.jpg" ContentType="image/jpeg"/>
  <Override PartName="/ppt/media/image6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8" r:id="rId4"/>
    <p:sldId id="287" r:id="rId5"/>
    <p:sldId id="281" r:id="rId6"/>
    <p:sldId id="264" r:id="rId7"/>
    <p:sldId id="288" r:id="rId8"/>
    <p:sldId id="273" r:id="rId9"/>
    <p:sldId id="279" r:id="rId10"/>
    <p:sldId id="274" r:id="rId11"/>
    <p:sldId id="275" r:id="rId12"/>
    <p:sldId id="277" r:id="rId13"/>
    <p:sldId id="276" r:id="rId14"/>
    <p:sldId id="280" r:id="rId15"/>
    <p:sldId id="278" r:id="rId16"/>
    <p:sldId id="289" r:id="rId17"/>
    <p:sldId id="290" r:id="rId18"/>
    <p:sldId id="29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5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48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4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9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5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2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6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0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9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2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3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444B-867E-4366-96D0-1DED9E12FB3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EF59D-E999-4DAC-83D6-A1706816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2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E9D77-159C-7DAB-5713-949C0E4FB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61718"/>
            <a:ext cx="9143999" cy="2604508"/>
          </a:xfrm>
        </p:spPr>
        <p:txBody>
          <a:bodyPr>
            <a:normAutofit/>
          </a:bodyPr>
          <a:lstStyle/>
          <a:p>
            <a:r>
              <a:rPr lang="el-GR" sz="4000" b="1" dirty="0"/>
              <a:t>Επέκταση Εγκαταστάσεων Επεξεργασίας Λυμάτων Χανίων</a:t>
            </a: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BA68D-48B6-0042-32F2-13B1F5C16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12079"/>
            <a:ext cx="9144000" cy="391992"/>
          </a:xfrm>
        </p:spPr>
        <p:txBody>
          <a:bodyPr>
            <a:normAutofit lnSpcReduction="10000"/>
          </a:bodyPr>
          <a:lstStyle/>
          <a:p>
            <a:r>
              <a:rPr lang="el-GR" dirty="0"/>
              <a:t> </a:t>
            </a:r>
            <a:endParaRPr lang="en-US" dirty="0"/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2FD78DB7-EE13-F863-F2FB-8B34C5BF7D86}"/>
              </a:ext>
            </a:extLst>
          </p:cNvPr>
          <p:cNvSpPr/>
          <p:nvPr/>
        </p:nvSpPr>
        <p:spPr>
          <a:xfrm>
            <a:off x="2175659" y="6029827"/>
            <a:ext cx="4332617" cy="7750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3A4D85F9-F11A-A426-E68E-C5410AAEFACE}"/>
              </a:ext>
            </a:extLst>
          </p:cNvPr>
          <p:cNvSpPr/>
          <p:nvPr/>
        </p:nvSpPr>
        <p:spPr>
          <a:xfrm>
            <a:off x="505902" y="5876077"/>
            <a:ext cx="965631" cy="7750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id="{F0975174-001B-6451-C93B-EF3D7C5D690A}"/>
              </a:ext>
            </a:extLst>
          </p:cNvPr>
          <p:cNvSpPr/>
          <p:nvPr/>
        </p:nvSpPr>
        <p:spPr>
          <a:xfrm>
            <a:off x="7583086" y="5876077"/>
            <a:ext cx="1191792" cy="7750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079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CDFF09-36A7-B68D-1481-DDD062D34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75" y="0"/>
            <a:ext cx="7614249" cy="571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19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474C58-4017-9B34-FB74-3FC901259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2" y="0"/>
            <a:ext cx="7498655" cy="562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46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3D4F2A-5A08-8AF0-07F3-F957EF4CC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8" y="0"/>
            <a:ext cx="7518563" cy="563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80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5974EAB-9DF0-FCCA-5903-253174219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29" y="-12213"/>
            <a:ext cx="8541341" cy="56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47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7A9F96-4E4E-4962-5ADF-99CA7ADFE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0"/>
            <a:ext cx="780288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66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FD4DA4-5108-64E0-DB27-B53221AC0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35948" cy="513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46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E5F269-99DD-78A6-1C23-D3DE58C52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60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7C0C8CF-C8BC-FF7E-A2D2-8ABA3BC36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" y="0"/>
            <a:ext cx="9131415" cy="513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03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0F780A3-3EA9-89DE-5C56-B3275D544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3457" cy="51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53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ED4469-BCBA-55BA-66A0-DECC034B7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19" y="-19050"/>
            <a:ext cx="7543962" cy="565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85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B1E815-1513-EDB1-0B22-7BCFA2FF4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68" y="-17785"/>
            <a:ext cx="7551301" cy="56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79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73321D-88EC-0EFD-5385-FAB792537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84" y="0"/>
            <a:ext cx="7548832" cy="566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71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409B05-BCAA-7BFA-AF40-D74FC5DB2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64" y="0"/>
            <a:ext cx="7582671" cy="568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75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E49511-6DB9-A7DF-F597-8FD3518AA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07" y="-6768"/>
            <a:ext cx="7527586" cy="56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36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DC70C8-CC0F-AA16-AF00-2BF685D32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8" y="-7111"/>
            <a:ext cx="7528043" cy="56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12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AC5969-FEEB-EB06-3A91-62DC16179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6" y="0"/>
            <a:ext cx="7531508" cy="564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72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F56729-0E1B-9FD7-BE02-3DA5932A5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2" y="-17785"/>
            <a:ext cx="7542276" cy="565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78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602</TotalTime>
  <Words>6</Words>
  <Application>Microsoft Office PowerPoint</Application>
  <PresentationFormat>Προβολή στην οθόνη (4:3)</PresentationFormat>
  <Paragraphs>2</Paragraphs>
  <Slides>18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Επέκταση Εγκαταστάσεων Επεξεργασίας Λυμάτων Χανίων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Productad 1</dc:creator>
  <cp:lastModifiedBy>ΣΚΑΛΤΣΑ ΜΑΙΡΗ</cp:lastModifiedBy>
  <cp:revision>21</cp:revision>
  <dcterms:created xsi:type="dcterms:W3CDTF">2023-10-26T11:19:58Z</dcterms:created>
  <dcterms:modified xsi:type="dcterms:W3CDTF">2025-02-18T10:53:49Z</dcterms:modified>
</cp:coreProperties>
</file>