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1.jpg" ContentType="image/jpeg"/>
  <Override PartName="/ppt/media/image22.jpg" ContentType="image/jpeg"/>
  <Override PartName="/ppt/media/image23.jpg" ContentType="image/jpeg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2" r:id="rId5"/>
    <p:sldId id="260" r:id="rId6"/>
    <p:sldId id="261" r:id="rId7"/>
    <p:sldId id="283" r:id="rId8"/>
    <p:sldId id="266" r:id="rId9"/>
    <p:sldId id="286" r:id="rId10"/>
    <p:sldId id="262" r:id="rId11"/>
    <p:sldId id="267" r:id="rId12"/>
    <p:sldId id="265" r:id="rId13"/>
    <p:sldId id="284" r:id="rId14"/>
    <p:sldId id="292" r:id="rId15"/>
    <p:sldId id="281" r:id="rId16"/>
    <p:sldId id="291" r:id="rId17"/>
    <p:sldId id="275" r:id="rId18"/>
    <p:sldId id="295" r:id="rId19"/>
    <p:sldId id="296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04311" y="1984755"/>
            <a:ext cx="3135376" cy="118395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C6AA0D98-4200-F465-58AE-50B719823DBF}"/>
              </a:ext>
            </a:extLst>
          </p:cNvPr>
          <p:cNvSpPr/>
          <p:nvPr userDrawn="1"/>
        </p:nvSpPr>
        <p:spPr>
          <a:xfrm>
            <a:off x="2175659" y="6029827"/>
            <a:ext cx="4332617" cy="775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1C703ED9-DC6A-1008-EBCE-C70550CEAC77}"/>
              </a:ext>
            </a:extLst>
          </p:cNvPr>
          <p:cNvSpPr/>
          <p:nvPr userDrawn="1"/>
        </p:nvSpPr>
        <p:spPr>
          <a:xfrm>
            <a:off x="505902" y="5876077"/>
            <a:ext cx="965631" cy="7750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AD6691B3-BC97-34CD-385F-9AAC3024B91F}"/>
              </a:ext>
            </a:extLst>
          </p:cNvPr>
          <p:cNvSpPr/>
          <p:nvPr userDrawn="1"/>
        </p:nvSpPr>
        <p:spPr>
          <a:xfrm>
            <a:off x="7583086" y="5876077"/>
            <a:ext cx="1191792" cy="7750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523543-C6DC-D69B-4409-E2D269CF6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856" b="11236"/>
          <a:stretch/>
        </p:blipFill>
        <p:spPr>
          <a:xfrm>
            <a:off x="3077506" y="5638922"/>
            <a:ext cx="2045844" cy="7818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k object 23"/>
          <p:cNvSpPr/>
          <p:nvPr/>
        </p:nvSpPr>
        <p:spPr>
          <a:xfrm>
            <a:off x="97276" y="6417023"/>
            <a:ext cx="0" cy="53059"/>
          </a:xfrm>
          <a:custGeom>
            <a:avLst/>
            <a:gdLst/>
            <a:ahLst/>
            <a:cxnLst/>
            <a:rect l="l" t="t" r="r" b="b"/>
            <a:pathLst>
              <a:path h="53059">
                <a:moveTo>
                  <a:pt x="0" y="0"/>
                </a:moveTo>
                <a:lnTo>
                  <a:pt x="0" y="53059"/>
                </a:lnTo>
              </a:path>
            </a:pathLst>
          </a:custGeom>
          <a:ln w="53059">
            <a:solidFill>
              <a:srgbClr val="9797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6458" y="1837573"/>
            <a:ext cx="3651082" cy="4233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" y="1243396"/>
            <a:ext cx="9143999" cy="1184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ts val="4560"/>
              </a:lnSpc>
            </a:pPr>
            <a:endParaRPr sz="40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" y="2533650"/>
            <a:ext cx="9144000" cy="1184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el-GR" sz="3200" b="1" dirty="0"/>
              <a:t>Επέκταση του ΧΥΤ 3ης Διαχειριστικής Ενότητας Περιφέρειας Ηπείρου</a:t>
            </a:r>
            <a:endParaRPr sz="3200" b="1" spc="-4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26561" y="4178807"/>
            <a:ext cx="269113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2B829D87-9E40-40AB-3D38-C19A04B5B83C}"/>
              </a:ext>
            </a:extLst>
          </p:cNvPr>
          <p:cNvSpPr/>
          <p:nvPr/>
        </p:nvSpPr>
        <p:spPr>
          <a:xfrm>
            <a:off x="2175659" y="6029827"/>
            <a:ext cx="4332617" cy="775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4D02B110-82A2-8EE9-9CFC-A3AEEFB8613F}"/>
              </a:ext>
            </a:extLst>
          </p:cNvPr>
          <p:cNvSpPr/>
          <p:nvPr/>
        </p:nvSpPr>
        <p:spPr>
          <a:xfrm>
            <a:off x="505902" y="5876077"/>
            <a:ext cx="965631" cy="7750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86CA7950-3077-E92F-F9A4-079A71A4F1CF}"/>
              </a:ext>
            </a:extLst>
          </p:cNvPr>
          <p:cNvSpPr/>
          <p:nvPr/>
        </p:nvSpPr>
        <p:spPr>
          <a:xfrm>
            <a:off x="7583086" y="5876077"/>
            <a:ext cx="1191792" cy="7750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B9B9C7-68D0-DE96-02FA-8B776DC60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8A21FF-4084-94F3-99FE-D412932EC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893347-6E70-86BF-2F9B-6F2E15A5B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5248"/>
            <a:ext cx="9164329" cy="68732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8A21FF-4084-94F3-99FE-D412932EC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59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52A533-95A7-B9F4-235A-013F748FF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5524" y="1116414"/>
            <a:ext cx="4308476" cy="57446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DC25E7-E90A-288B-4632-8D102832F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3529" y="0"/>
            <a:ext cx="4743451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68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E435D-1C65-03F3-6FD7-04E9FA7E1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53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52A533-95A7-B9F4-235A-013F748FF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599" y="1066800"/>
            <a:ext cx="4343401" cy="5791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DC25E7-E90A-288B-4632-8D102832F2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771525" y="771525"/>
            <a:ext cx="61722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34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655953-2AB6-D6CE-BC73-8C62DE001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7432"/>
            <a:ext cx="9180576" cy="688543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283A62-E03A-9373-B625-25866A10B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17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283A62-E03A-9373-B625-25866A10B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75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1FE4B6-B0F2-BFAC-C2B0-81D91E99D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96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D9D1B2-32C9-0CDC-8065-BDE467305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48"/>
            <a:ext cx="9128760" cy="68465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C170B3-D94C-E060-31C2-EDBDADE83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3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2CCB01-7369-C202-6D85-96D9C0DCF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1BF56E-4D30-456E-6561-A67820248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" b="44"/>
          <a:stretch/>
        </p:blipFill>
        <p:spPr>
          <a:xfrm>
            <a:off x="-1" y="0"/>
            <a:ext cx="9144001" cy="68519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215B13-D027-0590-AE00-59946A47A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19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178453-9991-EBA7-D7F7-83A12E57F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5240"/>
            <a:ext cx="9164319" cy="68732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BBE14C-15A9-27E5-16EC-E23B556FC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46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8</Words>
  <Application>Microsoft Office PowerPoint</Application>
  <PresentationFormat>Προβολή στην οθόνη (4:3)</PresentationFormat>
  <Paragraphs>1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Productad 1</dc:creator>
  <cp:lastModifiedBy>ΣΚΑΛΤΣΑ ΜΑΙΡΗ</cp:lastModifiedBy>
  <cp:revision>16</cp:revision>
  <dcterms:created xsi:type="dcterms:W3CDTF">2023-12-06T10:35:19Z</dcterms:created>
  <dcterms:modified xsi:type="dcterms:W3CDTF">2025-02-18T11:12:41Z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2023-12-06T00:00:00Z</vt:filetime>
  </property>
  <property fmtid="{D5CDD505-2E9C-101B-9397-08002B2CF9AE}" pid="3" name="LastSaved">
    <vt:filetime>2023-12-06T00:00:00Z</vt:filetime>
  </property>
</Properties>
</file>