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84" r:id="rId6"/>
    <p:sldId id="283" r:id="rId7"/>
    <p:sldId id="282" r:id="rId8"/>
    <p:sldId id="285" r:id="rId9"/>
    <p:sldId id="286" r:id="rId10"/>
    <p:sldId id="28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ductad 1" userId="2d5c6c5da57ecdb0" providerId="LiveId" clId="{C9195F54-8E44-4F58-98AE-E6C6057349A5}"/>
    <pc:docChg chg="modSld">
      <pc:chgData name="Productad 1" userId="2d5c6c5da57ecdb0" providerId="LiveId" clId="{C9195F54-8E44-4F58-98AE-E6C6057349A5}" dt="2023-11-13T11:19:39.798" v="30" actId="14826"/>
      <pc:docMkLst>
        <pc:docMk/>
      </pc:docMkLst>
      <pc:sldChg chg="modSp">
        <pc:chgData name="Productad 1" userId="2d5c6c5da57ecdb0" providerId="LiveId" clId="{C9195F54-8E44-4F58-98AE-E6C6057349A5}" dt="2023-11-13T11:11:41.659" v="3" actId="14826"/>
        <pc:sldMkLst>
          <pc:docMk/>
          <pc:sldMk cId="903985730" sldId="259"/>
        </pc:sldMkLst>
        <pc:picChg chg="mod">
          <ac:chgData name="Productad 1" userId="2d5c6c5da57ecdb0" providerId="LiveId" clId="{C9195F54-8E44-4F58-98AE-E6C6057349A5}" dt="2023-11-13T11:11:41.659" v="3" actId="14826"/>
          <ac:picMkLst>
            <pc:docMk/>
            <pc:sldMk cId="903985730" sldId="259"/>
            <ac:picMk id="3" creationId="{4C660C66-B408-9100-176B-7EC34A74FAE0}"/>
          </ac:picMkLst>
        </pc:picChg>
      </pc:sldChg>
      <pc:sldChg chg="modSp">
        <pc:chgData name="Productad 1" userId="2d5c6c5da57ecdb0" providerId="LiveId" clId="{C9195F54-8E44-4F58-98AE-E6C6057349A5}" dt="2023-11-13T11:12:26.099" v="6" actId="14826"/>
        <pc:sldMkLst>
          <pc:docMk/>
          <pc:sldMk cId="4054136381" sldId="264"/>
        </pc:sldMkLst>
        <pc:picChg chg="mod">
          <ac:chgData name="Productad 1" userId="2d5c6c5da57ecdb0" providerId="LiveId" clId="{C9195F54-8E44-4F58-98AE-E6C6057349A5}" dt="2023-11-13T11:12:26.099" v="6" actId="14826"/>
          <ac:picMkLst>
            <pc:docMk/>
            <pc:sldMk cId="4054136381" sldId="264"/>
            <ac:picMk id="7" creationId="{6E29BEFF-5842-23CD-691D-244CFBC413F0}"/>
          </ac:picMkLst>
        </pc:picChg>
      </pc:sldChg>
      <pc:sldChg chg="modSp">
        <pc:chgData name="Productad 1" userId="2d5c6c5da57ecdb0" providerId="LiveId" clId="{C9195F54-8E44-4F58-98AE-E6C6057349A5}" dt="2023-11-13T11:11:54.769" v="4" actId="14826"/>
        <pc:sldMkLst>
          <pc:docMk/>
          <pc:sldMk cId="772079626" sldId="268"/>
        </pc:sldMkLst>
        <pc:picChg chg="mod">
          <ac:chgData name="Productad 1" userId="2d5c6c5da57ecdb0" providerId="LiveId" clId="{C9195F54-8E44-4F58-98AE-E6C6057349A5}" dt="2023-11-13T11:11:54.769" v="4" actId="14826"/>
          <ac:picMkLst>
            <pc:docMk/>
            <pc:sldMk cId="772079626" sldId="268"/>
            <ac:picMk id="2" creationId="{5F719AC6-E19D-B502-FF7C-916ACAFE4BFF}"/>
          </ac:picMkLst>
        </pc:picChg>
      </pc:sldChg>
      <pc:sldChg chg="modSp">
        <pc:chgData name="Productad 1" userId="2d5c6c5da57ecdb0" providerId="LiveId" clId="{C9195F54-8E44-4F58-98AE-E6C6057349A5}" dt="2023-11-13T11:12:47.625" v="8" actId="14826"/>
        <pc:sldMkLst>
          <pc:docMk/>
          <pc:sldMk cId="3536772595" sldId="273"/>
        </pc:sldMkLst>
        <pc:picChg chg="mod">
          <ac:chgData name="Productad 1" userId="2d5c6c5da57ecdb0" providerId="LiveId" clId="{C9195F54-8E44-4F58-98AE-E6C6057349A5}" dt="2023-11-13T11:12:47.625" v="8" actId="14826"/>
          <ac:picMkLst>
            <pc:docMk/>
            <pc:sldMk cId="3536772595" sldId="273"/>
            <ac:picMk id="4" creationId="{C2152916-9D9D-F0BD-5B9E-0ECF854068BF}"/>
          </ac:picMkLst>
        </pc:picChg>
      </pc:sldChg>
      <pc:sldChg chg="modSp">
        <pc:chgData name="Productad 1" userId="2d5c6c5da57ecdb0" providerId="LiveId" clId="{C9195F54-8E44-4F58-98AE-E6C6057349A5}" dt="2023-11-13T11:14:07.960" v="18" actId="14826"/>
        <pc:sldMkLst>
          <pc:docMk/>
          <pc:sldMk cId="4117619546" sldId="274"/>
        </pc:sldMkLst>
        <pc:picChg chg="mod">
          <ac:chgData name="Productad 1" userId="2d5c6c5da57ecdb0" providerId="LiveId" clId="{C9195F54-8E44-4F58-98AE-E6C6057349A5}" dt="2023-11-13T11:14:07.960" v="18" actId="14826"/>
          <ac:picMkLst>
            <pc:docMk/>
            <pc:sldMk cId="4117619546" sldId="274"/>
            <ac:picMk id="4" creationId="{78D8A74A-5393-93C2-2885-81085D7D97EA}"/>
          </ac:picMkLst>
        </pc:picChg>
      </pc:sldChg>
      <pc:sldChg chg="modSp">
        <pc:chgData name="Productad 1" userId="2d5c6c5da57ecdb0" providerId="LiveId" clId="{C9195F54-8E44-4F58-98AE-E6C6057349A5}" dt="2023-11-13T11:17:26.989" v="21" actId="14826"/>
        <pc:sldMkLst>
          <pc:docMk/>
          <pc:sldMk cId="779546654" sldId="275"/>
        </pc:sldMkLst>
        <pc:picChg chg="mod">
          <ac:chgData name="Productad 1" userId="2d5c6c5da57ecdb0" providerId="LiveId" clId="{C9195F54-8E44-4F58-98AE-E6C6057349A5}" dt="2023-11-13T11:17:26.989" v="21" actId="14826"/>
          <ac:picMkLst>
            <pc:docMk/>
            <pc:sldMk cId="779546654" sldId="275"/>
            <ac:picMk id="7" creationId="{DEA24AB7-369E-019E-582A-18356C368175}"/>
          </ac:picMkLst>
        </pc:picChg>
      </pc:sldChg>
      <pc:sldChg chg="modSp">
        <pc:chgData name="Productad 1" userId="2d5c6c5da57ecdb0" providerId="LiveId" clId="{C9195F54-8E44-4F58-98AE-E6C6057349A5}" dt="2023-11-13T11:17:43.892" v="22" actId="14826"/>
        <pc:sldMkLst>
          <pc:docMk/>
          <pc:sldMk cId="3877847614" sldId="276"/>
        </pc:sldMkLst>
        <pc:picChg chg="mod">
          <ac:chgData name="Productad 1" userId="2d5c6c5da57ecdb0" providerId="LiveId" clId="{C9195F54-8E44-4F58-98AE-E6C6057349A5}" dt="2023-11-13T11:17:43.892" v="22" actId="14826"/>
          <ac:picMkLst>
            <pc:docMk/>
            <pc:sldMk cId="3877847614" sldId="276"/>
            <ac:picMk id="4" creationId="{BD9B5CCD-3D86-7662-F63D-7C2EFAADB0F5}"/>
          </ac:picMkLst>
        </pc:picChg>
      </pc:sldChg>
      <pc:sldChg chg="modSp">
        <pc:chgData name="Productad 1" userId="2d5c6c5da57ecdb0" providerId="LiveId" clId="{C9195F54-8E44-4F58-98AE-E6C6057349A5}" dt="2023-11-13T11:17:55.299" v="23" actId="14826"/>
        <pc:sldMkLst>
          <pc:docMk/>
          <pc:sldMk cId="3873680142" sldId="277"/>
        </pc:sldMkLst>
        <pc:picChg chg="mod">
          <ac:chgData name="Productad 1" userId="2d5c6c5da57ecdb0" providerId="LiveId" clId="{C9195F54-8E44-4F58-98AE-E6C6057349A5}" dt="2023-11-13T11:17:55.299" v="23" actId="14826"/>
          <ac:picMkLst>
            <pc:docMk/>
            <pc:sldMk cId="3873680142" sldId="277"/>
            <ac:picMk id="4" creationId="{71EC3186-DA7B-B90E-928E-AD2B3499E94F}"/>
          </ac:picMkLst>
        </pc:picChg>
      </pc:sldChg>
      <pc:sldChg chg="modSp">
        <pc:chgData name="Productad 1" userId="2d5c6c5da57ecdb0" providerId="LiveId" clId="{C9195F54-8E44-4F58-98AE-E6C6057349A5}" dt="2023-11-13T11:18:54.336" v="27" actId="14826"/>
        <pc:sldMkLst>
          <pc:docMk/>
          <pc:sldMk cId="1348446369" sldId="278"/>
        </pc:sldMkLst>
        <pc:picChg chg="mod">
          <ac:chgData name="Productad 1" userId="2d5c6c5da57ecdb0" providerId="LiveId" clId="{C9195F54-8E44-4F58-98AE-E6C6057349A5}" dt="2023-11-13T11:18:54.336" v="27" actId="14826"/>
          <ac:picMkLst>
            <pc:docMk/>
            <pc:sldMk cId="1348446369" sldId="278"/>
            <ac:picMk id="4" creationId="{281FC8AD-B29C-F937-B5FC-87DB604E9B67}"/>
          </ac:picMkLst>
        </pc:picChg>
      </pc:sldChg>
      <pc:sldChg chg="modSp">
        <pc:chgData name="Productad 1" userId="2d5c6c5da57ecdb0" providerId="LiveId" clId="{C9195F54-8E44-4F58-98AE-E6C6057349A5}" dt="2023-11-13T11:13:54.049" v="17" actId="14826"/>
        <pc:sldMkLst>
          <pc:docMk/>
          <pc:sldMk cId="1559878745" sldId="279"/>
        </pc:sldMkLst>
        <pc:picChg chg="mod">
          <ac:chgData name="Productad 1" userId="2d5c6c5da57ecdb0" providerId="LiveId" clId="{C9195F54-8E44-4F58-98AE-E6C6057349A5}" dt="2023-11-13T11:13:54.049" v="17" actId="14826"/>
          <ac:picMkLst>
            <pc:docMk/>
            <pc:sldMk cId="1559878745" sldId="279"/>
            <ac:picMk id="7" creationId="{1122D784-EDAE-9754-F2B6-65F2FB66EE46}"/>
          </ac:picMkLst>
        </pc:picChg>
      </pc:sldChg>
      <pc:sldChg chg="modSp">
        <pc:chgData name="Productad 1" userId="2d5c6c5da57ecdb0" providerId="LiveId" clId="{C9195F54-8E44-4F58-98AE-E6C6057349A5}" dt="2023-11-13T11:18:16.900" v="24" actId="14826"/>
        <pc:sldMkLst>
          <pc:docMk/>
          <pc:sldMk cId="4162966865" sldId="280"/>
        </pc:sldMkLst>
        <pc:picChg chg="mod">
          <ac:chgData name="Productad 1" userId="2d5c6c5da57ecdb0" providerId="LiveId" clId="{C9195F54-8E44-4F58-98AE-E6C6057349A5}" dt="2023-11-13T11:18:16.900" v="24" actId="14826"/>
          <ac:picMkLst>
            <pc:docMk/>
            <pc:sldMk cId="4162966865" sldId="280"/>
            <ac:picMk id="7" creationId="{9C5BF349-E129-3A3E-1619-1B5D2C3937D6}"/>
          </ac:picMkLst>
        </pc:picChg>
      </pc:sldChg>
      <pc:sldChg chg="modSp">
        <pc:chgData name="Productad 1" userId="2d5c6c5da57ecdb0" providerId="LiveId" clId="{C9195F54-8E44-4F58-98AE-E6C6057349A5}" dt="2023-11-13T11:11:16.812" v="2" actId="14826"/>
        <pc:sldMkLst>
          <pc:docMk/>
          <pc:sldMk cId="4060975413" sldId="281"/>
        </pc:sldMkLst>
        <pc:picChg chg="mod">
          <ac:chgData name="Productad 1" userId="2d5c6c5da57ecdb0" providerId="LiveId" clId="{C9195F54-8E44-4F58-98AE-E6C6057349A5}" dt="2023-11-13T11:11:16.812" v="2" actId="14826"/>
          <ac:picMkLst>
            <pc:docMk/>
            <pc:sldMk cId="4060975413" sldId="281"/>
            <ac:picMk id="7" creationId="{722CD398-805A-29F0-AC35-8A84609320E9}"/>
          </ac:picMkLst>
        </pc:picChg>
      </pc:sldChg>
      <pc:sldChg chg="modSp">
        <pc:chgData name="Productad 1" userId="2d5c6c5da57ecdb0" providerId="LiveId" clId="{C9195F54-8E44-4F58-98AE-E6C6057349A5}" dt="2023-11-13T11:12:11.932" v="5" actId="14826"/>
        <pc:sldMkLst>
          <pc:docMk/>
          <pc:sldMk cId="2522771598" sldId="287"/>
        </pc:sldMkLst>
        <pc:picChg chg="mod">
          <ac:chgData name="Productad 1" userId="2d5c6c5da57ecdb0" providerId="LiveId" clId="{C9195F54-8E44-4F58-98AE-E6C6057349A5}" dt="2023-11-13T11:12:11.932" v="5" actId="14826"/>
          <ac:picMkLst>
            <pc:docMk/>
            <pc:sldMk cId="2522771598" sldId="287"/>
            <ac:picMk id="4" creationId="{A2DE4601-E9C9-3D2E-946F-3BCDCBB5966C}"/>
          </ac:picMkLst>
        </pc:picChg>
      </pc:sldChg>
      <pc:sldChg chg="modSp">
        <pc:chgData name="Productad 1" userId="2d5c6c5da57ecdb0" providerId="LiveId" clId="{C9195F54-8E44-4F58-98AE-E6C6057349A5}" dt="2023-11-13T11:12:37.117" v="7" actId="14826"/>
        <pc:sldMkLst>
          <pc:docMk/>
          <pc:sldMk cId="844312982" sldId="288"/>
        </pc:sldMkLst>
        <pc:picChg chg="mod">
          <ac:chgData name="Productad 1" userId="2d5c6c5da57ecdb0" providerId="LiveId" clId="{C9195F54-8E44-4F58-98AE-E6C6057349A5}" dt="2023-11-13T11:12:37.117" v="7" actId="14826"/>
          <ac:picMkLst>
            <pc:docMk/>
            <pc:sldMk cId="844312982" sldId="288"/>
            <ac:picMk id="4" creationId="{999F2C44-FB16-7B3F-C02D-FBAAD9C81B06}"/>
          </ac:picMkLst>
        </pc:picChg>
      </pc:sldChg>
      <pc:sldChg chg="modSp">
        <pc:chgData name="Productad 1" userId="2d5c6c5da57ecdb0" providerId="LiveId" clId="{C9195F54-8E44-4F58-98AE-E6C6057349A5}" dt="2023-11-13T11:19:12.312" v="28" actId="14826"/>
        <pc:sldMkLst>
          <pc:docMk/>
          <pc:sldMk cId="3620660899" sldId="289"/>
        </pc:sldMkLst>
        <pc:picChg chg="mod">
          <ac:chgData name="Productad 1" userId="2d5c6c5da57ecdb0" providerId="LiveId" clId="{C9195F54-8E44-4F58-98AE-E6C6057349A5}" dt="2023-11-13T11:19:12.312" v="28" actId="14826"/>
          <ac:picMkLst>
            <pc:docMk/>
            <pc:sldMk cId="3620660899" sldId="289"/>
            <ac:picMk id="4" creationId="{BDA940C7-B136-86AF-6B58-C108944F33DD}"/>
          </ac:picMkLst>
        </pc:picChg>
      </pc:sldChg>
      <pc:sldChg chg="modSp">
        <pc:chgData name="Productad 1" userId="2d5c6c5da57ecdb0" providerId="LiveId" clId="{C9195F54-8E44-4F58-98AE-E6C6057349A5}" dt="2023-11-13T11:19:30.260" v="29" actId="14826"/>
        <pc:sldMkLst>
          <pc:docMk/>
          <pc:sldMk cId="1699203582" sldId="290"/>
        </pc:sldMkLst>
        <pc:picChg chg="mod">
          <ac:chgData name="Productad 1" userId="2d5c6c5da57ecdb0" providerId="LiveId" clId="{C9195F54-8E44-4F58-98AE-E6C6057349A5}" dt="2023-11-13T11:19:30.260" v="29" actId="14826"/>
          <ac:picMkLst>
            <pc:docMk/>
            <pc:sldMk cId="1699203582" sldId="290"/>
            <ac:picMk id="4" creationId="{F69A916C-C2B1-02E2-5DE2-4A99FE5FEE96}"/>
          </ac:picMkLst>
        </pc:picChg>
      </pc:sldChg>
      <pc:sldChg chg="modSp">
        <pc:chgData name="Productad 1" userId="2d5c6c5da57ecdb0" providerId="LiveId" clId="{C9195F54-8E44-4F58-98AE-E6C6057349A5}" dt="2023-11-13T11:19:39.798" v="30" actId="14826"/>
        <pc:sldMkLst>
          <pc:docMk/>
          <pc:sldMk cId="2943553393" sldId="291"/>
        </pc:sldMkLst>
        <pc:picChg chg="mod">
          <ac:chgData name="Productad 1" userId="2d5c6c5da57ecdb0" providerId="LiveId" clId="{C9195F54-8E44-4F58-98AE-E6C6057349A5}" dt="2023-11-13T11:19:39.798" v="30" actId="14826"/>
          <ac:picMkLst>
            <pc:docMk/>
            <pc:sldMk cId="2943553393" sldId="291"/>
            <ac:picMk id="4" creationId="{E633D66A-4C15-A2FF-0BBE-057DAC0048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5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2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E9D77-159C-7DAB-5713-949C0E4FB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48000"/>
            <a:ext cx="7772400" cy="2432688"/>
          </a:xfrm>
        </p:spPr>
        <p:txBody>
          <a:bodyPr>
            <a:normAutofit/>
          </a:bodyPr>
          <a:lstStyle/>
          <a:p>
            <a:r>
              <a:rPr lang="el-GR" sz="4000" b="1" dirty="0"/>
              <a:t>Εγκατάσταση Επεξεργασίας Λυμάτων Άνδρου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BA68D-48B6-0042-32F2-13B1F5C16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9199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2FD78DB7-EE13-F863-F2FB-8B34C5BF7D86}"/>
              </a:ext>
            </a:extLst>
          </p:cNvPr>
          <p:cNvSpPr/>
          <p:nvPr/>
        </p:nvSpPr>
        <p:spPr>
          <a:xfrm>
            <a:off x="2175659" y="6029827"/>
            <a:ext cx="4332617" cy="775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A4D85F9-F11A-A426-E68E-C5410AAEFACE}"/>
              </a:ext>
            </a:extLst>
          </p:cNvPr>
          <p:cNvSpPr/>
          <p:nvPr/>
        </p:nvSpPr>
        <p:spPr>
          <a:xfrm>
            <a:off x="505902" y="5876077"/>
            <a:ext cx="965631" cy="775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F0975174-001B-6451-C93B-EF3D7C5D690A}"/>
              </a:ext>
            </a:extLst>
          </p:cNvPr>
          <p:cNvSpPr/>
          <p:nvPr/>
        </p:nvSpPr>
        <p:spPr>
          <a:xfrm>
            <a:off x="7583086" y="5876077"/>
            <a:ext cx="1191792" cy="775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07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κτίριο, ουρανός, βουν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E99A4FA-5243-F5B5-0BB5-2A7E0980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6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εναέριος, Αεροφωτογραφία, εξωτερικός χώρος/ύπαιθρος, Πανοραμική άποψ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5CFD228-84F9-E2FB-41D5-86082A9A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480"/>
            <a:ext cx="9144000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4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ναέριος, Αεροφωτογραφία, Πανοραμική άποψη, εξωτερικός χώρος/ύπαιθ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B3B354B-15D9-4DAF-088F-3409AE49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919162"/>
            <a:ext cx="75723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5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ναέριος, Αεροφωτογραφία, εξωτερικός χώρος/ύπαιθρος, Πανοραμική άποψ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B336872-5622-FFEC-A42D-1E7B3E72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Αεροφωτογραφία, εναέριος, Πανοραμική άποψ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7968C1D-6DC0-6DCA-682B-AB6CDA484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852487"/>
            <a:ext cx="623887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Αεροφωτογραφία, εξωτερικός χώρος/ύπαιθρος, εναέριος, Πανοραμική άποψ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02DCD2F-F424-DB3D-CA5E-9DB65B38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360"/>
            <a:ext cx="9144000" cy="54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5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ουρανός, βουνό, πέτρ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CE3F835-763D-F3A0-A30F-88828143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ταξίδι, ουρανός, κτίρι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F1F9B6C-4D9B-141D-A369-272EDCBF6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στίβος/τροχιά, ουρανός, σιδηρόδρομ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DB833A7-3F52-3466-7404-4148F853F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97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564</TotalTime>
  <Words>5</Words>
  <Application>Microsoft Office PowerPoint</Application>
  <PresentationFormat>Προβολή στην οθόνη (4:3)</PresentationFormat>
  <Paragraphs>2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Εγκατάσταση Επεξεργασίας Λυμάτων Άνδρου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Productad 1</dc:creator>
  <cp:lastModifiedBy>ΣΚΑΛΤΣΑ ΜΑΙΡΗ</cp:lastModifiedBy>
  <cp:revision>19</cp:revision>
  <dcterms:created xsi:type="dcterms:W3CDTF">2023-10-26T11:19:58Z</dcterms:created>
  <dcterms:modified xsi:type="dcterms:W3CDTF">2025-02-18T13:31:57Z</dcterms:modified>
</cp:coreProperties>
</file>