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61" r:id="rId5"/>
    <p:sldId id="272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444B-867E-4366-96D0-1DED9E12FB3C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EF59D-E999-4DAC-83D6-A17068168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048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444B-867E-4366-96D0-1DED9E12FB3C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EF59D-E999-4DAC-83D6-A17068168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44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444B-867E-4366-96D0-1DED9E12FB3C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EF59D-E999-4DAC-83D6-A17068168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99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444B-867E-4366-96D0-1DED9E12FB3C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EF59D-E999-4DAC-83D6-A17068168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856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444B-867E-4366-96D0-1DED9E12FB3C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EF59D-E999-4DAC-83D6-A17068168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2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444B-867E-4366-96D0-1DED9E12FB3C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EF59D-E999-4DAC-83D6-A17068168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762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444B-867E-4366-96D0-1DED9E12FB3C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EF59D-E999-4DAC-83D6-A17068168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05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444B-867E-4366-96D0-1DED9E12FB3C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EF59D-E999-4DAC-83D6-A17068168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097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444B-867E-4366-96D0-1DED9E12FB3C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EF59D-E999-4DAC-83D6-A17068168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4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444B-867E-4366-96D0-1DED9E12FB3C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EF59D-E999-4DAC-83D6-A17068168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20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444B-867E-4366-96D0-1DED9E12FB3C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EF59D-E999-4DAC-83D6-A17068168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34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C444B-867E-4366-96D0-1DED9E12FB3C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EF59D-E999-4DAC-83D6-A17068168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527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E9D77-159C-7DAB-5713-949C0E4FB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837489"/>
            <a:ext cx="7772400" cy="2751746"/>
          </a:xfrm>
        </p:spPr>
        <p:txBody>
          <a:bodyPr>
            <a:normAutofit/>
          </a:bodyPr>
          <a:lstStyle/>
          <a:p>
            <a:r>
              <a:rPr lang="el-GR" sz="3200" b="1" dirty="0"/>
              <a:t>Μονάδα  Επεξεργασίας Στερεών Αποβλήτων και   Χώρος Υγειονομικής Ταφής Υπολειμμάτων Ν. Φωκίδας</a:t>
            </a:r>
            <a:endParaRPr lang="en-US" sz="32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CBA68D-48B6-0042-32F2-13B1F5C161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17922"/>
            <a:ext cx="9144000" cy="391992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object 15">
            <a:extLst>
              <a:ext uri="{FF2B5EF4-FFF2-40B4-BE49-F238E27FC236}">
                <a16:creationId xmlns:a16="http://schemas.microsoft.com/office/drawing/2014/main" id="{2FD78DB7-EE13-F863-F2FB-8B34C5BF7D86}"/>
              </a:ext>
            </a:extLst>
          </p:cNvPr>
          <p:cNvSpPr/>
          <p:nvPr/>
        </p:nvSpPr>
        <p:spPr>
          <a:xfrm>
            <a:off x="2175659" y="6029827"/>
            <a:ext cx="4332617" cy="7750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16">
            <a:extLst>
              <a:ext uri="{FF2B5EF4-FFF2-40B4-BE49-F238E27FC236}">
                <a16:creationId xmlns:a16="http://schemas.microsoft.com/office/drawing/2014/main" id="{3A4D85F9-F11A-A426-E68E-C5410AAEFACE}"/>
              </a:ext>
            </a:extLst>
          </p:cNvPr>
          <p:cNvSpPr/>
          <p:nvPr/>
        </p:nvSpPr>
        <p:spPr>
          <a:xfrm>
            <a:off x="505902" y="5876077"/>
            <a:ext cx="965631" cy="7750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17">
            <a:extLst>
              <a:ext uri="{FF2B5EF4-FFF2-40B4-BE49-F238E27FC236}">
                <a16:creationId xmlns:a16="http://schemas.microsoft.com/office/drawing/2014/main" id="{F0975174-001B-6451-C93B-EF3D7C5D690A}"/>
              </a:ext>
            </a:extLst>
          </p:cNvPr>
          <p:cNvSpPr/>
          <p:nvPr/>
        </p:nvSpPr>
        <p:spPr>
          <a:xfrm>
            <a:off x="7583086" y="5876077"/>
            <a:ext cx="1191792" cy="7750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2079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4F346C-C63B-32D7-61E9-5ED7E9E7A258}"/>
              </a:ext>
            </a:extLst>
          </p:cNvPr>
          <p:cNvSpPr txBox="1"/>
          <p:nvPr/>
        </p:nvSpPr>
        <p:spPr>
          <a:xfrm>
            <a:off x="646545" y="1043708"/>
            <a:ext cx="621145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Η κατασκευή της Μονάδας Επεξεργασίας Στερεών Αποβλήτων και του Χώρου Υγειονομικής Ταφής Υπολειμμάτων Ν. Φωκίδας, </a:t>
            </a:r>
            <a:r>
              <a:rPr lang="el-GR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χωροθετήθηκαν</a:t>
            </a:r>
            <a:r>
              <a:rPr lang="el-G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στη θέση «</a:t>
            </a:r>
            <a:r>
              <a:rPr lang="el-GR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Βαρτός</a:t>
            </a:r>
            <a:r>
              <a:rPr lang="el-G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» του Δήμου Δελφών, συνολικής έκτασης 140 στρεμμάτων. </a:t>
            </a:r>
          </a:p>
          <a:p>
            <a:endParaRPr lang="el-GR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l-G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Η Μονάδα Επεξεργασίας Στερεών Αποβλήτων αναμένεται να έχει ετήσιας δυναμικότητας 6.000 τόνων, ενώ ο Χώρος Υγειονομικής Ταφής Υπολειμμάτων Ν. Φωκίδας έχει συνολική δυναμικότητα 362.487 m3 μη επικίνδυνων στερεών αποβλήτων </a:t>
            </a:r>
          </a:p>
          <a:p>
            <a:r>
              <a:rPr lang="el-G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Το έργο περιλαμβάνει τη βελτίωση της οδού πρόσβασης και την κατασκευή κόμβου κυκλοφοριακής σύνδεσης με την Ε.Ο. Άμφισσας – Γραβιάς. </a:t>
            </a:r>
          </a:p>
          <a:p>
            <a:endParaRPr lang="el-GR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l-GR" sz="1800" b="0" i="0" u="none" strike="noStrike" baseline="0" dirty="0">
                <a:solidFill>
                  <a:srgbClr val="121212"/>
                </a:solidFill>
                <a:latin typeface="Calibri" panose="020F050202020403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03985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F71BC53-F115-BA56-4438-81E719DEA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41" y="474532"/>
            <a:ext cx="8523718" cy="567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372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430C308-DEF0-3F3C-8D83-F68128436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893" y="475989"/>
            <a:ext cx="5749985" cy="590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431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D84287A3-EF3F-EC08-2D7A-A3D9DD598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30" y="1265129"/>
            <a:ext cx="8910140" cy="500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555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238</TotalTime>
  <Words>100</Words>
  <Application>Microsoft Office PowerPoint</Application>
  <PresentationFormat>Προβολή στην οθόνη (4:3)</PresentationFormat>
  <Paragraphs>7</Paragraphs>
  <Slides>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Μονάδα  Επεξεργασίας Στερεών Αποβλήτων και   Χώρος Υγειονομικής Ταφής Υπολειμμάτων Ν. Φωκίδας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Productad 1</dc:creator>
  <cp:lastModifiedBy>ΣΚΑΛΤΣΑ ΜΑΙΡΗ</cp:lastModifiedBy>
  <cp:revision>20</cp:revision>
  <dcterms:created xsi:type="dcterms:W3CDTF">2023-10-26T11:19:58Z</dcterms:created>
  <dcterms:modified xsi:type="dcterms:W3CDTF">2025-02-18T12:59:49Z</dcterms:modified>
</cp:coreProperties>
</file>